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660066"/>
    <a:srgbClr val="CC99FF"/>
    <a:srgbClr val="FF6600"/>
    <a:srgbClr val="66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F7C32F-C502-4F42-984B-DBCE56417A9C}" v="53" dt="2025-09-12T11:00:47.1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79"/>
  </p:normalViewPr>
  <p:slideViewPr>
    <p:cSldViewPr snapToGrid="0">
      <p:cViewPr varScale="1">
        <p:scale>
          <a:sx n="112" d="100"/>
          <a:sy n="112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24119-1077-472E-9EF0-D7B840939327}" type="datetimeFigureOut">
              <a:rPr lang="en-IN" smtClean="0"/>
              <a:t>06/10/25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EFA88-6ABE-4EBD-A678-29F4F23AF9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9199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6F3BE-AFD7-DA98-9D24-A67228EB4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4E08E7-2C42-EE39-9C1C-FF6AC2399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F0084-9697-B472-DDC9-67F93B129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33E94-F0D8-480F-892D-A9E2A6C8B856}" type="datetime1">
              <a:rPr lang="en-IN" smtClean="0"/>
              <a:t>06/10/25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92DA7-2C07-B08D-2253-7E90C7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BDA95-83BA-C3B3-789F-5E1608338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532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A7F24-83C4-9D17-C386-62395BBE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F32B9-A994-5F35-71BF-8EE1839F7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6B6E4-C304-4207-15B4-512A7CD0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9423-56E1-45E9-BCEB-B518856CF3BD}" type="datetime1">
              <a:rPr lang="en-IN" smtClean="0"/>
              <a:t>06/10/25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D5862-2CE9-5254-0BC6-F9C240095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12F6E-9783-DC52-38EF-82D53BA7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827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309740-59EE-E69C-B561-B82762B9A3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7D94D-1CAD-90C7-9B7D-F5B8C0C89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3697F-B8D5-E2C2-2974-C5BEC35F3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9D66-7F41-4F1E-8BA7-99342AD23B8A}" type="datetime1">
              <a:rPr lang="en-IN" smtClean="0"/>
              <a:t>06/10/25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1C930-AA88-933D-1D2D-17B48609D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BF87A-8E04-FB19-989D-D312F808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678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A48F1-ADC4-01F8-9ED6-928F3A11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1218E-67AD-777E-814C-12AFCFED9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DF0BA-B40B-AF7C-01B3-2C3C113D1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EE1E7-0A04-41B7-A287-AC18D20FF63B}" type="datetime1">
              <a:rPr lang="en-IN" smtClean="0"/>
              <a:t>06/10/25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6E8E5-6F95-D6F7-1807-97BAFD095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43CA9-FBA2-B5A9-B5E5-BD37F8E7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686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29084-DFD2-FAAF-5CF5-602F50A34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1DFE9-480A-846B-9183-68FD21C9B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61FE7-23E9-D35A-9986-F06C7895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926DF-8A3F-456E-B511-E4D15E33479E}" type="datetime1">
              <a:rPr lang="en-IN" smtClean="0"/>
              <a:t>06/10/25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70C0A-4EB9-C573-1A59-A84E8ACC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6F7BD-C853-38A8-0B2A-2671535E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726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803B9-3D6D-4FA5-5C83-2761F2B1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0A8C2-085B-F038-EBB2-1C1B40B74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6C0BD-6945-5820-B483-F10E84BF5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E7791-9C53-D348-FD62-3723423E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9611F-0908-4E0A-A222-1B8607917A40}" type="datetime1">
              <a:rPr lang="en-IN" smtClean="0"/>
              <a:t>06/10/25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11778-51CD-A6C3-319E-37E057ECA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27CEA-2E91-A691-4D20-CEABD96B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835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0445-F3E4-5462-6839-045E894A2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69F99-2794-F25F-4B5B-F074EC405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79372-8253-55B2-D970-59E9871F6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490B48-2A08-3E85-EA95-1D983EF71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B96B1F-E1FE-437F-DB58-B6E0FE15F7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5611A4-06D3-4249-D6B9-298A709C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1FB9-B63B-467B-A0C7-34F013E27451}" type="datetime1">
              <a:rPr lang="en-IN" smtClean="0"/>
              <a:t>06/10/25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AFFD41-2FD6-0BA4-1810-C27039406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75DD47-66B2-EE10-3511-31770EB2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34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FAF5-647D-6252-E09F-793F6EA99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A1F0C-AE68-0B8A-F174-B4E0E152D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773B8-C903-4806-9318-54E1542E71F0}" type="datetime1">
              <a:rPr lang="en-IN" smtClean="0"/>
              <a:t>06/10/25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86A17-2A08-858E-140E-43A0491CC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729F0-F951-18C1-7A08-D90CA0D18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0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AE0DAB-5DA0-A6AC-77CB-8F1050E8C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42D8-0813-42A3-8DCB-CA6B6E778BE2}" type="datetime1">
              <a:rPr lang="en-IN" smtClean="0"/>
              <a:t>06/10/25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92C43-DD89-0D3D-15C9-516574D1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35CFD-2692-707E-AEAA-BF798414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256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75CC6-6574-BAD1-D478-0EBA4E868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72C90-76F1-E5D9-111C-494E82433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5945B-0A63-63EF-1802-DCE39D7F8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795DD-1494-3A8F-6A18-21FB760C7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232E-DAD4-48B3-8533-47E4FF43F3F3}" type="datetime1">
              <a:rPr lang="en-IN" smtClean="0"/>
              <a:t>06/10/25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50FD3B-1FB9-238D-F816-3EF1E853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96E55-D739-0564-5820-BF141569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20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0E2D9-ADF3-DBC6-45D0-BEB885790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45142D-D02E-D28D-C976-77AE3F5C10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AE3B-D2FF-1697-876C-E0A533E2D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BB600-F54D-FBFF-DC7A-DA27A4C80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29C2-C6EA-42CD-A4F8-0D4D55F09C7E}" type="datetime1">
              <a:rPr lang="en-IN" smtClean="0"/>
              <a:t>06/10/25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F8DB7-0996-A82B-C317-1B4E722C9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6EECB-CDB5-0F37-9586-A913FE9B0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10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2FDD2-C1B1-00F2-48B4-193D9B01A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3AA08-8C4B-629D-FC33-596F81443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43630-347A-5AA4-53B3-C8BB2D57C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9EE4F-85CC-488A-961A-C00EDDEE1962}" type="datetime1">
              <a:rPr lang="en-IN" smtClean="0"/>
              <a:t>06/10/25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95BF9-9C1A-7CDC-2D31-80DA103E9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CE4C3-4EBA-6432-36DE-7BCEDDEFC5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FEFBA-B267-4178-8915-2B5371B78E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469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78AD3-6BFF-5704-B4AC-DE1252DEA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885" y="2392077"/>
            <a:ext cx="10984230" cy="955342"/>
          </a:xfrm>
        </p:spPr>
        <p:txBody>
          <a:bodyPr>
            <a:normAutofit fontScale="90000"/>
          </a:bodyPr>
          <a:lstStyle/>
          <a:p>
            <a:pPr algn="ctr"/>
            <a:r>
              <a:rPr lang="en-IN" sz="67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  <a:cs typeface="Aharoni" panose="02010803020104030203" pitchFamily="2" charset="-79"/>
              </a:rPr>
              <a:t>46</a:t>
            </a:r>
            <a:r>
              <a:rPr lang="en-IN" sz="6700" baseline="300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  <a:cs typeface="Aharoni" panose="02010803020104030203" pitchFamily="2" charset="-79"/>
              </a:rPr>
              <a:t>th</a:t>
            </a:r>
            <a:r>
              <a:rPr lang="en-IN" sz="4800" dirty="0">
                <a:latin typeface="+mn-lt"/>
                <a:cs typeface="Aharoni" panose="02010803020104030203" pitchFamily="2" charset="-79"/>
              </a:rPr>
              <a:t> </a:t>
            </a:r>
            <a:r>
              <a:rPr lang="en-IN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  <a:cs typeface="Aharoni" panose="02010803020104030203" pitchFamily="2" charset="-79"/>
              </a:rPr>
              <a:t>ISPPD NATIONAL CONFERENCE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5B35F6-E47F-378F-094F-6A2EF8C240E5}"/>
              </a:ext>
            </a:extLst>
          </p:cNvPr>
          <p:cNvSpPr txBox="1">
            <a:spLocks/>
          </p:cNvSpPr>
          <p:nvPr/>
        </p:nvSpPr>
        <p:spPr>
          <a:xfrm>
            <a:off x="603885" y="3551492"/>
            <a:ext cx="10984230" cy="116565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PED      DHAM-</a:t>
            </a:r>
            <a:r>
              <a:rPr lang="en-IN" sz="8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2025</a:t>
            </a:r>
            <a:endParaRPr lang="en-IN" sz="6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944E81D-FB7A-85D0-32CB-5DFCED96D1A9}"/>
              </a:ext>
            </a:extLst>
          </p:cNvPr>
          <p:cNvSpPr/>
          <p:nvPr/>
        </p:nvSpPr>
        <p:spPr>
          <a:xfrm rot="10800000">
            <a:off x="-922422" y="4348179"/>
            <a:ext cx="14341643" cy="3015147"/>
          </a:xfrm>
          <a:custGeom>
            <a:avLst/>
            <a:gdLst>
              <a:gd name="connsiteX0" fmla="*/ 12310110 w 12310110"/>
              <a:gd name="connsiteY0" fmla="*/ 0 h 3156206"/>
              <a:gd name="connsiteX1" fmla="*/ 7898130 w 12310110"/>
              <a:gd name="connsiteY1" fmla="*/ 3154680 h 3156206"/>
              <a:gd name="connsiteX2" fmla="*/ 0 w 12310110"/>
              <a:gd name="connsiteY2" fmla="*/ 457200 h 3156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10110" h="3156206">
                <a:moveTo>
                  <a:pt x="12310110" y="0"/>
                </a:moveTo>
                <a:cubicBezTo>
                  <a:pt x="11129962" y="1539240"/>
                  <a:pt x="9949815" y="3078480"/>
                  <a:pt x="7898130" y="3154680"/>
                </a:cubicBezTo>
                <a:cubicBezTo>
                  <a:pt x="5846445" y="3230880"/>
                  <a:pt x="1287780" y="428625"/>
                  <a:pt x="0" y="457200"/>
                </a:cubicBezTo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  <a:alpha val="33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2700000" scaled="1"/>
            <a:tileRect/>
          </a:gra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5475794-B135-A4F2-B186-6634C819430A}"/>
              </a:ext>
            </a:extLst>
          </p:cNvPr>
          <p:cNvSpPr/>
          <p:nvPr/>
        </p:nvSpPr>
        <p:spPr>
          <a:xfrm>
            <a:off x="8678779" y="-465221"/>
            <a:ext cx="4023632" cy="2567869"/>
          </a:xfrm>
          <a:custGeom>
            <a:avLst/>
            <a:gdLst>
              <a:gd name="connsiteX0" fmla="*/ 0 w 4023632"/>
              <a:gd name="connsiteY0" fmla="*/ 256674 h 2567869"/>
              <a:gd name="connsiteX1" fmla="*/ 3962400 w 4023632"/>
              <a:gd name="connsiteY1" fmla="*/ 2566737 h 2567869"/>
              <a:gd name="connsiteX2" fmla="*/ 2037347 w 4023632"/>
              <a:gd name="connsiteY2" fmla="*/ 0 h 2567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23632" h="2567869">
                <a:moveTo>
                  <a:pt x="0" y="256674"/>
                </a:moveTo>
                <a:cubicBezTo>
                  <a:pt x="1811421" y="1433095"/>
                  <a:pt x="3622842" y="2609516"/>
                  <a:pt x="3962400" y="2566737"/>
                </a:cubicBezTo>
                <a:cubicBezTo>
                  <a:pt x="4301958" y="2523958"/>
                  <a:pt x="3169652" y="1261979"/>
                  <a:pt x="2037347" y="0"/>
                </a:cubicBezTo>
              </a:path>
            </a:pathLst>
          </a:custGeom>
          <a:solidFill>
            <a:schemeClr val="accent4">
              <a:lumMod val="20000"/>
              <a:lumOff val="80000"/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0AF278F-FE5C-708D-3C3D-9411775FA545}"/>
              </a:ext>
            </a:extLst>
          </p:cNvPr>
          <p:cNvSpPr/>
          <p:nvPr/>
        </p:nvSpPr>
        <p:spPr>
          <a:xfrm rot="11038117">
            <a:off x="-2345286" y="-804005"/>
            <a:ext cx="3669748" cy="4703949"/>
          </a:xfrm>
          <a:custGeom>
            <a:avLst/>
            <a:gdLst>
              <a:gd name="connsiteX0" fmla="*/ 3669748 w 3669748"/>
              <a:gd name="connsiteY0" fmla="*/ 0 h 4780548"/>
              <a:gd name="connsiteX1" fmla="*/ 140485 w 3669748"/>
              <a:gd name="connsiteY1" fmla="*/ 3304674 h 4780548"/>
              <a:gd name="connsiteX2" fmla="*/ 1038843 w 3669748"/>
              <a:gd name="connsiteY2" fmla="*/ 4780548 h 478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9748" h="4780548">
                <a:moveTo>
                  <a:pt x="3669748" y="0"/>
                </a:moveTo>
                <a:cubicBezTo>
                  <a:pt x="2124358" y="1253958"/>
                  <a:pt x="578969" y="2507916"/>
                  <a:pt x="140485" y="3304674"/>
                </a:cubicBezTo>
                <a:cubicBezTo>
                  <a:pt x="-297999" y="4101432"/>
                  <a:pt x="370422" y="4440990"/>
                  <a:pt x="1038843" y="4780548"/>
                </a:cubicBezTo>
              </a:path>
            </a:pathLst>
          </a:custGeom>
          <a:gradFill flip="none" rotWithShape="1">
            <a:gsLst>
              <a:gs pos="0">
                <a:srgbClr val="FF6600">
                  <a:tint val="66000"/>
                  <a:satMod val="160000"/>
                  <a:alpha val="22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26" name="Picture 2" descr="46th ISPPD National Conference">
            <a:extLst>
              <a:ext uri="{FF2B5EF4-FFF2-40B4-BE49-F238E27FC236}">
                <a16:creationId xmlns:a16="http://schemas.microsoft.com/office/drawing/2014/main" id="{F9754476-C408-9C32-A060-2F3160B79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177" y="377771"/>
            <a:ext cx="4835293" cy="88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4" descr="Children Playing Silhouette Png PNG Transparent With Clear Background ID  112328 | TOPpng">
            <a:extLst>
              <a:ext uri="{FF2B5EF4-FFF2-40B4-BE49-F238E27FC236}">
                <a16:creationId xmlns:a16="http://schemas.microsoft.com/office/drawing/2014/main" id="{FC771E4C-2527-9FDF-379E-340FB62954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3" name="AutoShape 8" descr="Kids silhouette png Images - Free Download on Freepik">
            <a:extLst>
              <a:ext uri="{FF2B5EF4-FFF2-40B4-BE49-F238E27FC236}">
                <a16:creationId xmlns:a16="http://schemas.microsoft.com/office/drawing/2014/main" id="{54270B81-1A36-FF21-E2E5-F033C8D7B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6A3B9BE-DC29-A125-3321-8094CD2E31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295" y="4732421"/>
            <a:ext cx="2630905" cy="2630905"/>
          </a:xfrm>
          <a:prstGeom prst="rect">
            <a:avLst/>
          </a:prstGeom>
        </p:spPr>
      </p:pic>
      <p:pic>
        <p:nvPicPr>
          <p:cNvPr id="1034" name="Picture 10" descr="46th ISPPD National Conference">
            <a:extLst>
              <a:ext uri="{FF2B5EF4-FFF2-40B4-BE49-F238E27FC236}">
                <a16:creationId xmlns:a16="http://schemas.microsoft.com/office/drawing/2014/main" id="{17A182B1-6E3F-E830-3E5F-090CD87D89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47" t="14024" r="50000" b="39028"/>
          <a:stretch>
            <a:fillRect/>
          </a:stretch>
        </p:blipFill>
        <p:spPr bwMode="auto">
          <a:xfrm>
            <a:off x="4208748" y="3272819"/>
            <a:ext cx="1042738" cy="1304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6075EF-DC03-0A21-4AFF-2FAC30BED9AB}"/>
              </a:ext>
            </a:extLst>
          </p:cNvPr>
          <p:cNvSpPr txBox="1"/>
          <p:nvPr/>
        </p:nvSpPr>
        <p:spPr>
          <a:xfrm>
            <a:off x="9566910" y="377771"/>
            <a:ext cx="2331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CONFERENCE REGISTRATION NUMBER</a:t>
            </a:r>
          </a:p>
        </p:txBody>
      </p:sp>
    </p:spTree>
    <p:extLst>
      <p:ext uri="{BB962C8B-B14F-4D97-AF65-F5344CB8AC3E}">
        <p14:creationId xmlns:p14="http://schemas.microsoft.com/office/powerpoint/2010/main" val="719520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B2EBF-6755-CE73-4915-38CFBBB25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604772"/>
            <a:ext cx="10058400" cy="1143000"/>
          </a:xfrm>
        </p:spPr>
        <p:txBody>
          <a:bodyPr>
            <a:normAutofit/>
          </a:bodyPr>
          <a:lstStyle/>
          <a:p>
            <a:pPr algn="ctr"/>
            <a:r>
              <a:rPr lang="en-IN" sz="5400" b="1" dirty="0">
                <a:latin typeface="Aharoni" panose="02010803020104030203" pitchFamily="2" charset="-79"/>
                <a:cs typeface="Aharoni" panose="02010803020104030203" pitchFamily="2" charset="-79"/>
              </a:rPr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0BBAA6-CC18-0B9F-C9C1-D92E310E4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104389"/>
            <a:ext cx="10058400" cy="11430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+mn-lt"/>
              </a:rPr>
              <a:t>Do not disclose your identity / affiliation anywhere in the presentation</a:t>
            </a:r>
          </a:p>
        </p:txBody>
      </p:sp>
      <p:pic>
        <p:nvPicPr>
          <p:cNvPr id="4" name="Picture 2" descr="46th ISPPD National Conference">
            <a:extLst>
              <a:ext uri="{FF2B5EF4-FFF2-40B4-BE49-F238E27FC236}">
                <a16:creationId xmlns:a16="http://schemas.microsoft.com/office/drawing/2014/main" id="{7EEBA214-5C1C-F76E-BC78-A63B77C8F9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83" r="21748" b="-1614"/>
          <a:stretch>
            <a:fillRect/>
          </a:stretch>
        </p:blipFill>
        <p:spPr bwMode="auto">
          <a:xfrm>
            <a:off x="10309860" y="6144210"/>
            <a:ext cx="1691640" cy="57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35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332FB-1079-F7A2-0B52-46364D0E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Aharoni" panose="02010803020104030203" pitchFamily="2" charset="-79"/>
                <a:cs typeface="Aharoni" panose="02010803020104030203" pitchFamily="2" charset="-79"/>
              </a:rPr>
              <a:t>INTRODUCTION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0E22-9D04-2A68-84BD-91E17762D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74334"/>
            <a:ext cx="10058400" cy="908896"/>
          </a:xfrm>
        </p:spPr>
        <p:txBody>
          <a:bodyPr>
            <a:normAutofit/>
          </a:bodyPr>
          <a:lstStyle/>
          <a:p>
            <a:r>
              <a:rPr lang="en-IN" sz="2400" dirty="0">
                <a:solidFill>
                  <a:srgbClr val="FF0000"/>
                </a:solidFill>
              </a:rPr>
              <a:t>ADD YOUR CONTENT UNDER APPROPRIATE SECTION BREAKS/HEADINGS</a:t>
            </a:r>
          </a:p>
          <a:p>
            <a:r>
              <a:rPr lang="en-IN" sz="2400" dirty="0">
                <a:solidFill>
                  <a:srgbClr val="FF0000"/>
                </a:solidFill>
              </a:rPr>
              <a:t>PPT DESIGN MAY  BE CHANGED AS PER PREFERENCE</a:t>
            </a:r>
          </a:p>
        </p:txBody>
      </p:sp>
      <p:pic>
        <p:nvPicPr>
          <p:cNvPr id="5" name="Picture 2" descr="46th ISPPD National Conference">
            <a:extLst>
              <a:ext uri="{FF2B5EF4-FFF2-40B4-BE49-F238E27FC236}">
                <a16:creationId xmlns:a16="http://schemas.microsoft.com/office/drawing/2014/main" id="{1CD3A28C-929D-67F5-3278-9CFF2773D7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83" r="21748" b="-1614"/>
          <a:stretch>
            <a:fillRect/>
          </a:stretch>
        </p:blipFill>
        <p:spPr bwMode="auto">
          <a:xfrm>
            <a:off x="10309860" y="6144210"/>
            <a:ext cx="1691640" cy="57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098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41</Words>
  <Application>Microsoft Macintosh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Aharoni</vt:lpstr>
      <vt:lpstr>Arial</vt:lpstr>
      <vt:lpstr>Calibri</vt:lpstr>
      <vt:lpstr>Calibri Light</vt:lpstr>
      <vt:lpstr>Cooper Black</vt:lpstr>
      <vt:lpstr>Lucida Bright</vt:lpstr>
      <vt:lpstr>Office Theme</vt:lpstr>
      <vt:lpstr>46th ISPPD NATIONAL CONFERENCE</vt:lpstr>
      <vt:lpstr>TITLE OF PRESENTATION</vt:lpstr>
      <vt:lpstr>INTRODUCTION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Shrinidhi Srinivasan</dc:creator>
  <cp:lastModifiedBy>priyanka kalimireddy</cp:lastModifiedBy>
  <cp:revision>4</cp:revision>
  <dcterms:created xsi:type="dcterms:W3CDTF">2025-09-11T09:33:16Z</dcterms:created>
  <dcterms:modified xsi:type="dcterms:W3CDTF">2025-10-06T06:01:00Z</dcterms:modified>
</cp:coreProperties>
</file>